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340000"/>
            <a:ext cx="936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0" i="0">
                <a:solidFill>
                  <a:srgbClr val="F2F3FA"/>
                </a:solidFill>
                <a:latin typeface="Poppins Light"/>
              </a:rPr>
              <a:t>AMAADOR OPERATIONAL EXCELLENCE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348000"/>
            <a:ext cx="9360000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E7090"/>
                </a:solidFill>
                <a:latin typeface="Poppins Light"/>
              </a:rPr>
              <a:t>opex-os.com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0000" y="6408000"/>
            <a:ext cx="9360000" cy="12700"/>
          </a:xfrm>
          <a:prstGeom prst="rect">
            <a:avLst/>
          </a:prstGeom>
          <a:solidFill>
            <a:srgbClr val="1A4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83999" y="0"/>
            <a:ext cx="6109200" cy="6858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2880000"/>
            <a:ext cx="46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E7090"/>
                </a:solidFill>
                <a:latin typeface="Poppins Ligh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131999"/>
            <a:ext cx="468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 i="0">
                <a:solidFill>
                  <a:srgbClr val="F2F3FA"/>
                </a:solidFill>
                <a:latin typeface="Lora"/>
              </a:rPr>
              <a:t>Section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936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51999"/>
            <a:ext cx="432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2F3FA"/>
                </a:solidFill>
                <a:latin typeface="Poppins Light"/>
              </a:rPr>
              <a:t>AMAADOR OPERATIONAL EXCELLENCE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1
Content placeholder.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8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2
Content placeholder.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6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3
Content placeholder.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6552000"/>
            <a:ext cx="7200000" cy="2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3A3C52"/>
                </a:solidFill>
                <a:latin typeface="Poppins Light"/>
              </a:rPr>
              <a:t>AMAADOR OPERATIONAL EXCELLENCE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6000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08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8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063999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96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96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80000" y="2160000"/>
            <a:ext cx="38100" cy="2160000"/>
          </a:xfrm>
          <a:prstGeom prst="rect">
            <a:avLst/>
          </a:prstGeom>
          <a:solidFill>
            <a:srgbClr val="1A4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40000" y="2160000"/>
            <a:ext cx="9360000" cy="14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1">
                <a:solidFill>
                  <a:srgbClr val="F2F3FA"/>
                </a:solidFill>
                <a:latin typeface="Lora"/>
              </a:rPr>
              <a:t>Quote placeholder text goes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78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Attribution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080000"/>
            <a:ext cx="468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F2F3FA"/>
                </a:solidFill>
                <a:latin typeface="Poppins Light"/>
              </a:rPr>
              <a:t>Heading
Body copy placeholder for the left column.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3999" y="1080000"/>
            <a:ext cx="5040000" cy="4680000"/>
          </a:xfrm>
          <a:prstGeom prst="rect">
            <a:avLst/>
          </a:prstGeom>
          <a:solidFill>
            <a:srgbClr val="111220"/>
          </a:solidFill>
          <a:ln>
            <a:solidFill>
              <a:srgbClr val="2A2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700000"/>
            <a:ext cx="936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0" i="0">
                <a:solidFill>
                  <a:srgbClr val="F2F3FA"/>
                </a:solidFill>
                <a:latin typeface="Poppins Light"/>
              </a:rPr>
              <a:t>AMAADOR OPERATIONAL EXCELLENCE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456000"/>
            <a:ext cx="936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6E7090"/>
                </a:solidFill>
                <a:latin typeface="Lora"/>
              </a:rPr>
              <a:t>Everything, in motion.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96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9496AA"/>
                </a:solidFill>
                <a:latin typeface="Poppins Light"/>
              </a:rPr>
              <a:t>opex-os.com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